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" Type="http://schemas.openxmlformats.org/officeDocument/2006/relationships/viewProps" Target="view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" Type="http://schemas.openxmlformats.org/officeDocument/2006/relationships/theme" Target="theme/theme1.xml"/><Relationship Id="rId40" Type="http://schemas.openxmlformats.org/officeDocument/2006/relationships/slide" Target="slides/slide35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E6A28-0149-49BC-A455-00168DA79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CCBECC-6122-4017-B508-9B88E6D5C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91FD1-290F-4510-9530-76C468D9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33F625-C180-4E42-998A-94437B66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3DFC48-FBFB-4E94-88CC-288FA454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6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95BD7-5C9A-4BEA-9704-FA7E2293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92B1A5-B751-423F-AE7F-5176A290A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DE583-03E2-42D7-B17E-C590189A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6E5D2D-6C60-4DB9-9FE7-1813162D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A600C-A7CA-4127-AFE6-BF6754B8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5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E0E726-F2D6-43FD-B9B6-0F4ADAF8C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05A498-9C49-47B0-AFF5-5860D5AE9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16F9E9-1C71-4B6D-B67C-BC42CE42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B3E8AF-0EFF-40F5-9355-AFBC14C1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49887F-9F54-4C0D-964D-416744E3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89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97A269A6-4E98-4F19-A19C-882352A1FA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616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8A538-E3B2-4DF3-8C73-1BABE7CA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18E62-595D-40D7-A50D-BBE83C4C5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3FF464-C782-4076-8EAC-1CBB8139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014EA8-CAAF-40FF-9CEF-74661B0E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7D0344-1F05-4CC0-AF84-C600F211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2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431038-DB0A-4715-A93C-CE829632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504D2-556F-4657-B456-E0F127C0E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2EF04-A680-406C-8113-38C90F63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BDDC9-D83D-48C2-B6A2-B4775682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EE847C-B8E1-4F37-B076-D98EE615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96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7D438-19C1-435B-BE6D-7FC2F029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270D34-B3ED-4180-8B7C-9C9A3B052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27125E-9AF8-4151-8B90-4202318AD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E5299-725F-42F3-AC98-A0B59500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FEB267-BDED-4FBF-8F35-E6FFEABA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57CF8B-872D-4516-87DB-3052633E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56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92033-FE8E-4585-9E80-53A5FA60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D01EAC-AFF1-4AE2-9F29-E4DFBB85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7D257C-92A5-4EA8-9A52-675AB0CF7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8F7C44-2F23-4BA1-AF2C-F472EBE9A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D95F83-0F7C-40C6-B4EB-6152CDA3D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C40BC1-B253-47F7-932D-6572CD77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321536-FC46-48A6-9363-FA4739BDE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4C27A7-F3FA-4615-9AFC-41B9F866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18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55EBD-BE32-48CF-93E7-3D8CB7C6C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0118D8-1017-4F7F-81A7-AAD8B76E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3A02B2-3231-483C-8679-091C2DF8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2CF5B8-B081-4E05-A9EF-AB3B9516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4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1B8179-4655-43D4-8339-81F153896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B51637-15F2-479F-8AB4-9D931BD9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16DF5C-49A6-4FC0-8960-D8B7190D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2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C84BE-059F-4574-8F30-DEB0FF19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F4D93-73EC-48E2-8241-C768E6E48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F3BED1-EB8B-41D8-8BD2-A8308DFBB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B075A2-56B9-4ABD-98CD-D88A2ACA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D053F4-A1BF-4F97-BDCF-76712C35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803FDA-5438-41A7-A2C4-BE03E323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7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AD1A6-38FF-4CF5-9186-E37711E9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84A899-C329-4A27-9147-DC8CAA472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A2FCAC-313C-4CC1-AEDD-EDF9782A2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AE64FF-6AF5-492B-A4EB-544BB507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BF5FC0-926F-4745-84B7-C1245587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6E8391-BEC8-4B76-BB35-B67C133D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3692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AA5855-2357-4CFA-B145-8393F31D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16E271-B1F5-49D4-9E29-F0FC8B74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126604-E1BB-4D09-B322-848FB8D0D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554CA-0B6B-482C-B1B0-AE8952375114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E82567-3411-465E-8CF9-10CB0A978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70AF9-0BD1-4D26-9F6B-ACD585AFC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80F05-087C-4E3E-8F18-F6E0F3496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47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4756ec80-10bf-41d6-a038-8cecd70eaf81_1743142877-1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d256f0e4-3bac-4697-aa81-b05bd5681f74_1743142892-7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1801241-352f-4ce2-9c99-fdcef26986ea_1743142891-4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c32f94e8-a9d0-498a-855a-9d08a41d2f5d_1743142893-8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3419f0c3-aaf8-44df-b6f6-5e659435379f_1743142894-11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7dafbe52-1fec-4456-a819-42e8f0c7a4ad_1743142893-9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94dcad7c-338a-457e-9b32-7f6f653820a1_1743142893-10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dae7362d-9a8c-4d74-9e94-616bb0c1ff94_1743142892-5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78724452-180b-4f6d-ab11-344c43ae1f88_1743142894-13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753eea66-a70d-480d-8e2f-72116685d3b8_1743142896-18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1f6ce2e7-41f2-48cc-b186-7ed1b8cb460c_1743142896-19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8544e3b3-3ac4-4950-a76c-004c81fbcd64_1743142891-2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8a1b4650-0c47-4c10-9e90-43de5c0d2a79_1743142897-20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8e2a8339-e9ab-41db-bf90-4d41e9c1875e_1743142898-21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538353c-9ff1-4a49-800c-3b7d6364e34a_1743142898-22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6d989edc-0c7b-44a0-9a44-b7abc6e39bbb_1743142899-23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0ae18cff-e3b4-4ac4-a759-7baa029855c2_1743142901-24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3b85d609-937a-4ac0-86d9-4e3c26904a0b_1743142902-25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43ea169e-e774-4ef2-a32a-3a00395c4d3a_1743142903-26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8bdf0f64-58d7-448b-9bfc-43a37f87eb06_1743142904-27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c7c9af69-d8cc-48ff-b0e4-84d009c664df_1743142906-28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1435f23-ed30-46ea-acc1-e79979f3dd99_1743142907-29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4bfbd57c-205b-40d3-8975-fc846c13aa7d_1743142895-16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baa39b7f-9c7b-4aab-9d9b-c2e836dfbb1a_1743142908-30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857d8c18-3123-43a6-a74f-53f59ef8e9a4_1743142909-31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22b14d29-6541-479e-818b-33d6bbcdd0bb_1743142911-32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df768c81-e7ce-441c-a6bc-ebdeed0401ea_1743142912-33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f3b1a64a-440f-4dbe-910f-b91e56b717e1_1743142913-34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fb6e16c4-a4ab-4bec-bd08-505a76a5e694_1743142914-35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32367152-bafc-4285-bd05-d5e45027a2cf_1743142895-14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500038a-f65c-482f-be3d-3045daaf0af1_1743142895-15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9b1babc-34ae-454d-84d4-b24274afaf1a_1743142892-6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605d23a7-59a7-4137-b5df-bc2c976fee67_1743142891-3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3f165474-972a-49f6-9c2e-72fe4a59acc6_1743142896-17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c570bf0c-64e9-4e7d-a2bb-5e928ba389cc_1743142894-12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" r="6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4" baseType="lpstr">
      <vt:lpstr>等线</vt:lpstr>
      <vt:lpstr>等线 Light</vt:lpstr>
      <vt:lpstr>Arial</vt:lpstr>
      <vt:lpstr>Office 主题​​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Muddemal Handbook</dc:title>
  <dc:creator>SSSsankalp Racchewar</dc:creator>
  <cp:lastModifiedBy>Edraw AI</cp:lastModifiedBy>
  <cp:revision>1</cp:revision>
  <dcterms:created xsi:type="dcterms:W3CDTF">2025-03-28T06:22:15Z</dcterms:created>
  <dcterms:modified xsi:type="dcterms:W3CDTF">2025-03-28T06:22:15Z</dcterms:modified>
</cp:coreProperties>
</file>